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  <p:sldMasterId id="2147483830" r:id="rId2"/>
  </p:sldMasterIdLst>
  <p:notesMasterIdLst>
    <p:notesMasterId r:id="rId14"/>
  </p:notesMasterIdLst>
  <p:sldIdLst>
    <p:sldId id="256" r:id="rId3"/>
    <p:sldId id="25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8" r:id="rId12"/>
    <p:sldId id="259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165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AD0F-67A3-442D-B3D8-E7B95BD37DDB}" type="datetimeFigureOut">
              <a:rPr lang="en-US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BBD5D-BF02-4216-9B64-47DD69D6791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3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07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2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94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91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3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27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3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0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BBD5D-BF02-4216-9B64-47DD69D67916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6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CDE984C-C77B-41DA-A0BD-9FE8735FCF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4038600"/>
            <a:ext cx="5486400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C071260-6903-4657-92FC-2CE8E2F829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51816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374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BAEC7-CE7C-4BC8-AD03-3BF2532E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5C206A-EEB1-40EC-AAE4-D88A0DB25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152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9B4EB5-4756-4E33-9B7D-5D1A57E00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943600" y="1295400"/>
            <a:ext cx="1676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BB63F-DCCE-494F-893B-F43A7C6109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1295400"/>
            <a:ext cx="48260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456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4792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28D5-3916-42FD-AD2A-8930294F7FC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1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9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0F5F5-58DF-44A8-AA97-85ADCFEEA24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1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3FF7A-9B6E-45B2-9182-669ADAA88E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65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B81DE-C0C3-4987-888A-431C127AE2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1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01EC1-5B81-4ECF-8CF7-79D126D00D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69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CFB1-1F46-4902-A255-0AC9D34E653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9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4EC7E-E770-4CC5-9251-A6C42D8D8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52A6-85E1-4B8B-9D52-9C1FE1C6D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571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CFB1-1F46-4902-A255-0AC9D34E653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90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CFB1-1F46-4902-A255-0AC9D34E653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91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837FB194-5366-4B91-8063-2890E71BA0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09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60E81-D3B9-495B-9E82-ECC8C2B2CF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3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16CC8-4DDF-448D-B9C6-66CC6B6522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43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88A50-7299-4568-980C-71E25C7F378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3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43A7-5425-4E90-AEE0-A9B132AF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38E82-5D39-49CE-B1EA-0B9A19415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252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8580-5558-4DED-AE5F-7B000539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82BB9-50E2-4F71-A51B-095934459C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2512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9EEAC9-84FC-4775-AB0E-F469D66D1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8800" y="2286000"/>
            <a:ext cx="32512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08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FF9A-E052-486A-BC0F-BD3435E79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5C010-8808-4036-8F46-9FE0B5D5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E9442-458C-44FF-AFF2-47D967C6E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8F8198-8996-470E-A36F-2D9CB2EA2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A1AF3-3F40-4D6F-8C47-66392146AC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89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45D23-6C85-4B67-85CF-BAF0DD80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4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40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1D3F-0EDB-4ACC-A8B6-E5A8E4332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75164-85AC-4FA5-965E-50AF3DCFE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C65AB-C307-48F8-AC10-5B8A697C8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935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4BF0B-E362-4859-8E43-246238A5D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48180-12E2-4F2C-95E8-54919F8D2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A2125-9AC9-4530-BD67-C1C2C2338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179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9B353EE-9136-48E2-93DE-242A242DC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95400"/>
            <a:ext cx="6705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Topic Goes Here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CE203A3-80D6-4362-8B7B-2CFA4AB801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6705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257344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F2E5C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F2E5CA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5/3/2022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583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6055" y="2227634"/>
            <a:ext cx="5847025" cy="933139"/>
          </a:xfrm>
        </p:spPr>
        <p:txBody>
          <a:bodyPr>
            <a:normAutofit/>
          </a:bodyPr>
          <a:lstStyle/>
          <a:p>
            <a:r>
              <a:rPr lang="en-US" dirty="0"/>
              <a:t>Vocabulary  7</a:t>
            </a:r>
          </a:p>
        </p:txBody>
      </p:sp>
    </p:spTree>
    <p:extLst>
      <p:ext uri="{BB962C8B-B14F-4D97-AF65-F5344CB8AC3E}">
        <p14:creationId xmlns:p14="http://schemas.microsoft.com/office/powerpoint/2010/main" val="162719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47725"/>
            <a:ext cx="6705600" cy="838200"/>
          </a:xfrm>
        </p:spPr>
        <p:txBody>
          <a:bodyPr/>
          <a:lstStyle/>
          <a:p>
            <a:r>
              <a:rPr lang="en-US" b="1" dirty="0">
                <a:latin typeface="Franklin Gothic Heavy" panose="020B0903020102020204" pitchFamily="34" charset="0"/>
              </a:rPr>
              <a:t>Mode </a:t>
            </a:r>
            <a:r>
              <a:rPr lang="en-US" dirty="0">
                <a:latin typeface="Franklin Gothic Heavy" panose="020B0903020102020204" pitchFamily="34" charset="0"/>
              </a:rPr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645919"/>
            <a:ext cx="5531118" cy="524141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Once he became a lawyer, Hal put aside his jeans and dressed in the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MODE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of his contemporaries—conservative dark suits, white shirts and ties.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D39329-6D0E-4E43-9D2F-CC5F3C17478B}"/>
              </a:ext>
            </a:extLst>
          </p:cNvPr>
          <p:cNvSpPr/>
          <p:nvPr/>
        </p:nvSpPr>
        <p:spPr>
          <a:xfrm>
            <a:off x="1414914" y="2281187"/>
            <a:ext cx="3359217" cy="114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17CE75-6F3B-4C46-955C-7E7314CC7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523"/>
          <a:stretch/>
        </p:blipFill>
        <p:spPr>
          <a:xfrm>
            <a:off x="1909713" y="2353033"/>
            <a:ext cx="2695675" cy="1075967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0BF39B-C1D4-4BAD-9FF4-400A41B8CBE2}"/>
              </a:ext>
            </a:extLst>
          </p:cNvPr>
          <p:cNvSpPr/>
          <p:nvPr/>
        </p:nvSpPr>
        <p:spPr>
          <a:xfrm>
            <a:off x="6016691" y="860816"/>
            <a:ext cx="5070409" cy="479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28D89-87D8-48DE-8C7F-C59B7DEEA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973" y="1073215"/>
            <a:ext cx="4856435" cy="439538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967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47725"/>
            <a:ext cx="6705600" cy="838200"/>
          </a:xfrm>
        </p:spPr>
        <p:txBody>
          <a:bodyPr/>
          <a:lstStyle/>
          <a:p>
            <a:r>
              <a:rPr lang="en-US" b="1" dirty="0">
                <a:latin typeface="Franklin Gothic Heavy" panose="020B0903020102020204" pitchFamily="34" charset="0"/>
              </a:rPr>
              <a:t>Alienate </a:t>
            </a:r>
            <a:r>
              <a:rPr lang="en-US" dirty="0">
                <a:latin typeface="Franklin Gothic Heavy" panose="020B0903020102020204" pitchFamily="34" charset="0"/>
              </a:rPr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8224" y="2095499"/>
            <a:ext cx="4024334" cy="1531982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49" y="485089"/>
            <a:ext cx="5531118" cy="524141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All during school, Bob Smith felt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ALIENATED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by the other students because he wore his hair down to his knees.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1B5197-CA4A-4865-9919-93100A6DF392}"/>
              </a:ext>
            </a:extLst>
          </p:cNvPr>
          <p:cNvSpPr/>
          <p:nvPr/>
        </p:nvSpPr>
        <p:spPr>
          <a:xfrm>
            <a:off x="1414914" y="2281187"/>
            <a:ext cx="3359217" cy="114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9EB7A2-707C-4BBD-B2B0-2F88C9329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182" y="2354656"/>
            <a:ext cx="2201920" cy="1000873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03E23C0-F6A1-48C8-BC2E-AE780E2C5C90}"/>
              </a:ext>
            </a:extLst>
          </p:cNvPr>
          <p:cNvSpPr/>
          <p:nvPr/>
        </p:nvSpPr>
        <p:spPr>
          <a:xfrm>
            <a:off x="6073177" y="706374"/>
            <a:ext cx="5070409" cy="479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34A708-94FF-4738-AC10-9DFDDBFC6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592" y="961705"/>
            <a:ext cx="4520357" cy="412434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328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ranklin Gothic Heavy" panose="020B0903020102020204" pitchFamily="34" charset="0"/>
              </a:rPr>
              <a:t>Catapult (N, 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3" y="3793398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Nascar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entry won at Indianapolis by drafting behind the lead car and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CATAPULTING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forward to take the lead at the finish line.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697E1-3DD1-46FB-8854-DFDB7E0914DC}"/>
              </a:ext>
            </a:extLst>
          </p:cNvPr>
          <p:cNvSpPr/>
          <p:nvPr/>
        </p:nvSpPr>
        <p:spPr>
          <a:xfrm>
            <a:off x="1414914" y="2281187"/>
            <a:ext cx="3359217" cy="114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BCDC6-A302-42E2-B111-CA8ED54F4C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137"/>
          <a:stretch/>
        </p:blipFill>
        <p:spPr>
          <a:xfrm>
            <a:off x="3399134" y="2375552"/>
            <a:ext cx="1253755" cy="959081"/>
          </a:xfrm>
          <a:prstGeom prst="rect">
            <a:avLst/>
          </a:prstGeom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E74A2F-9E0D-48FA-8283-635E91D4D2D0}"/>
              </a:ext>
            </a:extLst>
          </p:cNvPr>
          <p:cNvSpPr/>
          <p:nvPr/>
        </p:nvSpPr>
        <p:spPr>
          <a:xfrm>
            <a:off x="6053205" y="1069010"/>
            <a:ext cx="5070409" cy="479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671D09-D7DD-4772-958E-BE508E576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343" y="1326749"/>
            <a:ext cx="4616131" cy="42045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635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47725"/>
            <a:ext cx="6705600" cy="838200"/>
          </a:xfrm>
        </p:spPr>
        <p:txBody>
          <a:bodyPr/>
          <a:lstStyle/>
          <a:p>
            <a:r>
              <a:rPr lang="en-US" b="1" dirty="0">
                <a:latin typeface="Franklin Gothic Heavy" panose="020B0903020102020204" pitchFamily="34" charset="0"/>
              </a:rPr>
              <a:t>Glutton </a:t>
            </a:r>
            <a:r>
              <a:rPr lang="en-US" dirty="0">
                <a:latin typeface="Franklin Gothic Heavy" panose="020B0903020102020204" pitchFamily="34" charset="0"/>
              </a:rPr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Every day during school lunch the Pitts children behave in a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GLUTTONOUS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manner, so much so, it made one wonder if they were ever fed at home.</a:t>
            </a:r>
            <a:r>
              <a:rPr lang="en-US" sz="2000" dirty="0"/>
              <a:t> </a:t>
            </a:r>
            <a:endParaRPr lang="en-US" sz="200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FB94F4-FD1B-4EAA-B21A-31D1746955DA}"/>
              </a:ext>
            </a:extLst>
          </p:cNvPr>
          <p:cNvSpPr/>
          <p:nvPr/>
        </p:nvSpPr>
        <p:spPr>
          <a:xfrm>
            <a:off x="1414914" y="2281187"/>
            <a:ext cx="3359217" cy="114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ABC9AC-4390-46B3-AD9E-091DA3EC7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42" y="2344632"/>
            <a:ext cx="2776070" cy="1020922"/>
          </a:xfrm>
          <a:prstGeom prst="rect">
            <a:avLst/>
          </a:prstGeom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11D0CC-E8B8-4697-9287-133600544DD6}"/>
              </a:ext>
            </a:extLst>
          </p:cNvPr>
          <p:cNvSpPr/>
          <p:nvPr/>
        </p:nvSpPr>
        <p:spPr>
          <a:xfrm>
            <a:off x="6040604" y="1029580"/>
            <a:ext cx="5070409" cy="479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97FAFA-84AA-4D43-ABBC-494277837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149" y="1382473"/>
            <a:ext cx="4593318" cy="417191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623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47725"/>
            <a:ext cx="6705600" cy="838200"/>
          </a:xfrm>
        </p:spPr>
        <p:txBody>
          <a:bodyPr/>
          <a:lstStyle/>
          <a:p>
            <a:r>
              <a:rPr lang="en-US" b="1" dirty="0">
                <a:latin typeface="Franklin Gothic Heavy" panose="020B0903020102020204" pitchFamily="34" charset="0"/>
              </a:rPr>
              <a:t>Muster </a:t>
            </a:r>
            <a:r>
              <a:rPr lang="en-US" dirty="0">
                <a:latin typeface="Franklin Gothic Heavy" panose="020B0903020102020204" pitchFamily="34" charset="0"/>
              </a:rPr>
              <a:t>(V, 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The restaurant owner inspected the kitchen and said the eating utensils did not pass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MUSTER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, and told the dish washer to wash them all over again. 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9F012E-7613-4F8E-9C66-633CB6057834}"/>
              </a:ext>
            </a:extLst>
          </p:cNvPr>
          <p:cNvSpPr/>
          <p:nvPr/>
        </p:nvSpPr>
        <p:spPr>
          <a:xfrm>
            <a:off x="1414914" y="2281187"/>
            <a:ext cx="3359217" cy="114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C4840A-717B-4E91-BF6E-578E0D445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171" y="2334866"/>
            <a:ext cx="2334832" cy="103510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670029-161D-43B3-869A-620B899B5D0C}"/>
              </a:ext>
            </a:extLst>
          </p:cNvPr>
          <p:cNvSpPr/>
          <p:nvPr/>
        </p:nvSpPr>
        <p:spPr>
          <a:xfrm>
            <a:off x="6028491" y="1029580"/>
            <a:ext cx="5070409" cy="479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F40646-24B8-4C5B-8B15-B41D96856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015" y="1595079"/>
            <a:ext cx="4823359" cy="36037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749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47725"/>
            <a:ext cx="6705600" cy="838200"/>
          </a:xfrm>
        </p:spPr>
        <p:txBody>
          <a:bodyPr/>
          <a:lstStyle/>
          <a:p>
            <a:r>
              <a:rPr lang="en-US" b="1" dirty="0">
                <a:latin typeface="Franklin Gothic Heavy" panose="020B0903020102020204" pitchFamily="34" charset="0"/>
              </a:rPr>
              <a:t>Beget </a:t>
            </a:r>
            <a:r>
              <a:rPr lang="en-US" dirty="0">
                <a:latin typeface="Franklin Gothic Heavy" panose="020B0903020102020204" pitchFamily="34" charset="0"/>
              </a:rPr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Chronic lying becomes a habit which starts out with one small lie, which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BEGETS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a second lie, which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BEGETS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a third lie, and so on.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2CF693-EDD7-461B-A06C-1D89EDCBA04F}"/>
              </a:ext>
            </a:extLst>
          </p:cNvPr>
          <p:cNvSpPr/>
          <p:nvPr/>
        </p:nvSpPr>
        <p:spPr>
          <a:xfrm>
            <a:off x="1414914" y="2281187"/>
            <a:ext cx="3359217" cy="114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4B52C-E41C-4B62-AD53-E677EF37A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34" y="2358142"/>
            <a:ext cx="2002862" cy="993901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9B1A07-1089-4E76-8D6F-8B36AA11CFF3}"/>
              </a:ext>
            </a:extLst>
          </p:cNvPr>
          <p:cNvSpPr/>
          <p:nvPr/>
        </p:nvSpPr>
        <p:spPr>
          <a:xfrm>
            <a:off x="6016691" y="1029580"/>
            <a:ext cx="5070409" cy="479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A76704-38F6-4E33-9294-E75A84AFC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951" y="1388810"/>
            <a:ext cx="4670329" cy="39264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0115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47725"/>
            <a:ext cx="6705600" cy="838200"/>
          </a:xfrm>
        </p:spPr>
        <p:txBody>
          <a:bodyPr/>
          <a:lstStyle/>
          <a:p>
            <a:r>
              <a:rPr lang="en-US" b="1" dirty="0">
                <a:latin typeface="Franklin Gothic Heavy" panose="020B0903020102020204" pitchFamily="34" charset="0"/>
              </a:rPr>
              <a:t>Curtail </a:t>
            </a:r>
            <a:r>
              <a:rPr lang="en-US" dirty="0">
                <a:latin typeface="Franklin Gothic Heavy" panose="020B0903020102020204" pitchFamily="34" charset="0"/>
              </a:rPr>
              <a:t>(V)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Sheriff McDougall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CURTAILED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all further night patrols east of the river until bullet-proof windows were installed in his patrol cars. 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CD382-3DC2-4777-A982-4A0FEDE5D8FD}"/>
              </a:ext>
            </a:extLst>
          </p:cNvPr>
          <p:cNvSpPr/>
          <p:nvPr/>
        </p:nvSpPr>
        <p:spPr>
          <a:xfrm>
            <a:off x="1414914" y="2281187"/>
            <a:ext cx="3359217" cy="114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AEB29-982F-4B1D-8007-10CAB6BF8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947" y="2340629"/>
            <a:ext cx="2299806" cy="1041724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6ABBB2-A9BF-4A97-A66D-D361307C54DC}"/>
              </a:ext>
            </a:extLst>
          </p:cNvPr>
          <p:cNvSpPr/>
          <p:nvPr/>
        </p:nvSpPr>
        <p:spPr>
          <a:xfrm>
            <a:off x="6016691" y="1069010"/>
            <a:ext cx="5070409" cy="479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4BBF10-C983-4D1E-8275-27E828CEE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857" y="1266825"/>
            <a:ext cx="4850076" cy="455196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565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47725"/>
            <a:ext cx="6705600" cy="838200"/>
          </a:xfrm>
        </p:spPr>
        <p:txBody>
          <a:bodyPr/>
          <a:lstStyle/>
          <a:p>
            <a:r>
              <a:rPr lang="en-US" b="1" dirty="0">
                <a:latin typeface="Franklin Gothic Heavy" panose="020B0903020102020204" pitchFamily="34" charset="0"/>
              </a:rPr>
              <a:t>Paranoia </a:t>
            </a:r>
            <a:r>
              <a:rPr lang="en-US" dirty="0">
                <a:latin typeface="Franklin Gothic Heavy" panose="020B0903020102020204" pitchFamily="34" charset="0"/>
              </a:rPr>
              <a:t>(N)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(A person suffering from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PARANOIA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is said to be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PARANOID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).  Joshua was absolutely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PARANOID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about walking under a ladder.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4BC735-82B3-477D-910E-D40B9D88A7F4}"/>
              </a:ext>
            </a:extLst>
          </p:cNvPr>
          <p:cNvSpPr/>
          <p:nvPr/>
        </p:nvSpPr>
        <p:spPr>
          <a:xfrm>
            <a:off x="1414914" y="2281187"/>
            <a:ext cx="3359217" cy="114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D0683-9768-4CA5-ADA9-064A6FC8B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14" y="2347838"/>
            <a:ext cx="3016061" cy="1027305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0CD26C-6614-4E68-A06D-DDE8A1C2E028}"/>
              </a:ext>
            </a:extLst>
          </p:cNvPr>
          <p:cNvSpPr/>
          <p:nvPr/>
        </p:nvSpPr>
        <p:spPr>
          <a:xfrm>
            <a:off x="6035640" y="1029580"/>
            <a:ext cx="5070409" cy="479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BC445C-1C7A-4AD6-B3EE-6F06EAF507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087" y="1466524"/>
            <a:ext cx="4579513" cy="367356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98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47725"/>
            <a:ext cx="6705600" cy="838200"/>
          </a:xfrm>
        </p:spPr>
        <p:txBody>
          <a:bodyPr/>
          <a:lstStyle/>
          <a:p>
            <a:r>
              <a:rPr lang="en-US" b="1" dirty="0">
                <a:latin typeface="Franklin Gothic Heavy" panose="020B0903020102020204" pitchFamily="34" charset="0"/>
              </a:rPr>
              <a:t>Dispute </a:t>
            </a:r>
            <a:r>
              <a:rPr lang="en-US" dirty="0">
                <a:latin typeface="Franklin Gothic Heavy" panose="020B0903020102020204" pitchFamily="34" charset="0"/>
              </a:rPr>
              <a:t>(N, V)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“I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DISPUTE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that argument, sir,” said the senator from Georgia.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19DDA3-1143-4C01-9675-AAC1C03DC3E9}"/>
              </a:ext>
            </a:extLst>
          </p:cNvPr>
          <p:cNvSpPr/>
          <p:nvPr/>
        </p:nvSpPr>
        <p:spPr>
          <a:xfrm>
            <a:off x="1414914" y="2281187"/>
            <a:ext cx="3359217" cy="114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34D72F-8A4A-4AF0-8E5B-553CBE5C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823" y="2316581"/>
            <a:ext cx="2569910" cy="104729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B3F0D1-71BB-4870-ACD1-B27D78B9ABF5}"/>
              </a:ext>
            </a:extLst>
          </p:cNvPr>
          <p:cNvSpPr/>
          <p:nvPr/>
        </p:nvSpPr>
        <p:spPr>
          <a:xfrm>
            <a:off x="6016691" y="1029580"/>
            <a:ext cx="5070409" cy="479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738D9B-E837-4C2A-98FD-675074439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573" y="1296004"/>
            <a:ext cx="4564644" cy="413575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1863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847725"/>
            <a:ext cx="6705600" cy="838200"/>
          </a:xfrm>
        </p:spPr>
        <p:txBody>
          <a:bodyPr/>
          <a:lstStyle/>
          <a:p>
            <a:r>
              <a:rPr lang="en-US" b="1" dirty="0">
                <a:latin typeface="Franklin Gothic Heavy" panose="020B0903020102020204" pitchFamily="34" charset="0"/>
              </a:rPr>
              <a:t>Craven </a:t>
            </a:r>
            <a:r>
              <a:rPr lang="en-US" dirty="0">
                <a:latin typeface="Franklin Gothic Heavy" panose="020B0903020102020204" pitchFamily="34" charset="0"/>
              </a:rPr>
              <a:t>(N, </a:t>
            </a:r>
            <a:r>
              <a:rPr lang="en-US" dirty="0" err="1">
                <a:latin typeface="Franklin Gothic Heavy" panose="020B0903020102020204" pitchFamily="34" charset="0"/>
              </a:rPr>
              <a:t>Adj</a:t>
            </a:r>
            <a:r>
              <a:rPr lang="en-US" dirty="0">
                <a:latin typeface="Franklin Gothic Heavy" panose="020B09030201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4900" y="2095500"/>
            <a:ext cx="4024334" cy="1531982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10250" y="847725"/>
            <a:ext cx="5531118" cy="5241410"/>
          </a:xfrm>
          <a:prstGeom prst="rect">
            <a:avLst/>
          </a:prstGeom>
          <a:solidFill>
            <a:schemeClr val="bg2">
              <a:lumMod val="25000"/>
            </a:schemeClr>
          </a:solidFill>
          <a:ln w="571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850" y="3875405"/>
            <a:ext cx="4771085" cy="132343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The soldier was full of bluster about how bravely he would fight, but his comrades later found him to be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</a:rPr>
              <a:t>CRAVEN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 once the battle started. 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Century Gothic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9C6568-E644-4126-B75E-5C33FA86D832}"/>
              </a:ext>
            </a:extLst>
          </p:cNvPr>
          <p:cNvSpPr/>
          <p:nvPr/>
        </p:nvSpPr>
        <p:spPr>
          <a:xfrm>
            <a:off x="1414914" y="2281187"/>
            <a:ext cx="3359217" cy="1147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A2E2FC-274C-4336-96DF-6B0C060BC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566" y="2302643"/>
            <a:ext cx="2143125" cy="1104900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B2661B-D9F8-407E-9A94-338D4187C25F}"/>
              </a:ext>
            </a:extLst>
          </p:cNvPr>
          <p:cNvSpPr/>
          <p:nvPr/>
        </p:nvSpPr>
        <p:spPr>
          <a:xfrm>
            <a:off x="6066916" y="1069010"/>
            <a:ext cx="5070409" cy="479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945452-1AF1-4A0F-B8AD-E2F089B49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3" y="1241882"/>
            <a:ext cx="4603854" cy="433132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077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digital_lotus</Template>
  <TotalTime>177</TotalTime>
  <Words>307</Words>
  <Application>Microsoft Office PowerPoint</Application>
  <PresentationFormat>Widescreen</PresentationFormat>
  <Paragraphs>32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Franklin Gothic Heavy</vt:lpstr>
      <vt:lpstr>Segoe Print</vt:lpstr>
      <vt:lpstr>Times New Roman</vt:lpstr>
      <vt:lpstr>Custom Design</vt:lpstr>
      <vt:lpstr>Nature Illustration 16x9</vt:lpstr>
      <vt:lpstr>Vocabulary  7</vt:lpstr>
      <vt:lpstr>Catapult (N, V)</vt:lpstr>
      <vt:lpstr>Glutton (N)</vt:lpstr>
      <vt:lpstr>Muster (V, N)</vt:lpstr>
      <vt:lpstr>Beget (V)</vt:lpstr>
      <vt:lpstr>Curtail (V)</vt:lpstr>
      <vt:lpstr>Paranoia (N)</vt:lpstr>
      <vt:lpstr>Dispute (N, V)</vt:lpstr>
      <vt:lpstr>Craven (N, Adj)</vt:lpstr>
      <vt:lpstr>Mode (N)</vt:lpstr>
      <vt:lpstr>Alienate (V)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Debbie Riley</dc:creator>
  <cp:lastModifiedBy>Debbie Riley</cp:lastModifiedBy>
  <cp:revision>25</cp:revision>
  <dcterms:modified xsi:type="dcterms:W3CDTF">2022-05-03T15:17:47Z</dcterms:modified>
</cp:coreProperties>
</file>